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81" r:id="rId5"/>
    <p:sldId id="283" r:id="rId6"/>
    <p:sldId id="284" r:id="rId7"/>
    <p:sldId id="270" r:id="rId8"/>
  </p:sldIdLst>
  <p:sldSz cx="9144000" cy="5143500" type="screen16x9"/>
  <p:notesSz cx="6858000" cy="9144000"/>
  <p:embeddedFontLst>
    <p:embeddedFont>
      <p:font typeface="DFPOP1-W9" charset="-128"/>
      <p:regular r:id="rId10"/>
    </p:embeddedFont>
    <p:embeddedFont>
      <p:font typeface="楷体" pitchFamily="49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8" autoAdjust="0"/>
    <p:restoredTop sz="95768" autoAdjust="0"/>
  </p:normalViewPr>
  <p:slideViewPr>
    <p:cSldViewPr snapToGrid="0">
      <p:cViewPr varScale="1">
        <p:scale>
          <a:sx n="67" d="100"/>
          <a:sy n="67" d="100"/>
        </p:scale>
        <p:origin x="-278" y="-77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534152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>
              <a:lnSpc>
                <a:spcPct val="150000"/>
              </a:lnSpc>
            </a:pPr>
            <a:r>
              <a:rPr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第1课时　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加、减法的意义</a:t>
            </a:r>
            <a:endParaRPr lang="en-US" altLang="zh-CN" sz="32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defTabSz="91440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和各部分间的关系</a:t>
            </a:r>
            <a:endParaRPr sz="32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1397" y="1653940"/>
            <a:ext cx="492443" cy="1118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错中求解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679055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丹丹在计算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1235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减去一个数时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错把减数的十位数字和百位数字互换了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418,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正确的得数是多少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2298700" y="2127959"/>
            <a:ext cx="243522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1235-418=817</a:t>
            </a:r>
          </a:p>
        </p:txBody>
      </p:sp>
      <p:sp>
        <p:nvSpPr>
          <p:cNvPr id="18" name="TextBox 7"/>
          <p:cNvSpPr txBox="1"/>
          <p:nvPr/>
        </p:nvSpPr>
        <p:spPr>
          <a:xfrm>
            <a:off x="2271218" y="2670103"/>
            <a:ext cx="646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换十位数字与百位数字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原减数是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187</a:t>
            </a:r>
          </a:p>
        </p:txBody>
      </p:sp>
      <p:sp>
        <p:nvSpPr>
          <p:cNvPr id="19" name="TextBox 7"/>
          <p:cNvSpPr txBox="1"/>
          <p:nvPr/>
        </p:nvSpPr>
        <p:spPr>
          <a:xfrm>
            <a:off x="2316189" y="3314680"/>
            <a:ext cx="243522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1235-187=1048</a:t>
            </a:r>
          </a:p>
        </p:txBody>
      </p:sp>
      <p:sp>
        <p:nvSpPr>
          <p:cNvPr id="20" name="TextBox 7"/>
          <p:cNvSpPr txBox="1"/>
          <p:nvPr/>
        </p:nvSpPr>
        <p:spPr>
          <a:xfrm>
            <a:off x="2288707" y="3856824"/>
            <a:ext cx="64680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正确的得数是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1048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6194" y="1264196"/>
            <a:ext cx="492443" cy="13747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巧填数字谜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48740" y="802640"/>
            <a:ext cx="7679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里填上合适的数。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91631" y="1744175"/>
            <a:ext cx="22383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RU2.EPS" descr="id:2147498472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1937" y="1836231"/>
            <a:ext cx="2282603" cy="1475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8415" y="1264196"/>
            <a:ext cx="800219" cy="26571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利用加、减法各部分间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的关系验算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679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用竖式计算并验算。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360+180=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       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820-450=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2714085" y="2467287"/>
            <a:ext cx="243522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439521" y="2262891"/>
          <a:ext cx="1231900" cy="1097280"/>
        </p:xfrm>
        <a:graphic>
          <a:graphicData uri="http://schemas.openxmlformats.org/drawingml/2006/table">
            <a:tbl>
              <a:tblPr/>
              <a:tblGrid>
                <a:gridCol w="307975"/>
                <a:gridCol w="307975"/>
                <a:gridCol w="307975"/>
                <a:gridCol w="3079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+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680771" y="1900106"/>
          <a:ext cx="1384300" cy="1463040"/>
        </p:xfrm>
        <a:graphic>
          <a:graphicData uri="http://schemas.openxmlformats.org/drawingml/2006/table">
            <a:tbl>
              <a:tblPr/>
              <a:tblGrid>
                <a:gridCol w="307975"/>
                <a:gridCol w="460375"/>
                <a:gridCol w="307975"/>
                <a:gridCol w="3079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·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-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" name="TextBox 7"/>
          <p:cNvSpPr txBox="1"/>
          <p:nvPr/>
        </p:nvSpPr>
        <p:spPr>
          <a:xfrm>
            <a:off x="3147330" y="1465445"/>
            <a:ext cx="243522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273039" y="1911350"/>
          <a:ext cx="1384300" cy="1463040"/>
        </p:xfrm>
        <a:graphic>
          <a:graphicData uri="http://schemas.openxmlformats.org/drawingml/2006/table">
            <a:tbl>
              <a:tblPr/>
              <a:tblGrid>
                <a:gridCol w="307975"/>
                <a:gridCol w="460375"/>
                <a:gridCol w="307975"/>
                <a:gridCol w="3079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·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-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7731608" y="2279649"/>
          <a:ext cx="1231900" cy="1097280"/>
        </p:xfrm>
        <a:graphic>
          <a:graphicData uri="http://schemas.openxmlformats.org/drawingml/2006/table">
            <a:tbl>
              <a:tblPr/>
              <a:tblGrid>
                <a:gridCol w="307975"/>
                <a:gridCol w="307975"/>
                <a:gridCol w="307975"/>
                <a:gridCol w="3079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+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zh-CN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9" name="TextBox 7"/>
          <p:cNvSpPr txBox="1"/>
          <p:nvPr/>
        </p:nvSpPr>
        <p:spPr>
          <a:xfrm>
            <a:off x="6708775" y="2458323"/>
            <a:ext cx="243522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</a:p>
        </p:txBody>
      </p:sp>
      <p:sp>
        <p:nvSpPr>
          <p:cNvPr id="20" name="TextBox 7"/>
          <p:cNvSpPr txBox="1"/>
          <p:nvPr/>
        </p:nvSpPr>
        <p:spPr>
          <a:xfrm>
            <a:off x="7280060" y="1483374"/>
            <a:ext cx="1447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4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7415" y="995034"/>
            <a:ext cx="800219" cy="29136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利用加、减法各部分间的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关系求未知数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679055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在括号里填上适当的数。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)-560=700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)+800=1900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1908736" y="1522841"/>
            <a:ext cx="243522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1260</a:t>
            </a:r>
          </a:p>
        </p:txBody>
      </p:sp>
      <p:sp>
        <p:nvSpPr>
          <p:cNvPr id="19" name="TextBox 7"/>
          <p:cNvSpPr txBox="1"/>
          <p:nvPr/>
        </p:nvSpPr>
        <p:spPr>
          <a:xfrm>
            <a:off x="5045942" y="1539668"/>
            <a:ext cx="243522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199</Words>
  <Application>Microsoft Office PowerPoint</Application>
  <PresentationFormat>全屏显示(16:9)</PresentationFormat>
  <Paragraphs>78</Paragraphs>
  <Slides>7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IBM</cp:lastModifiedBy>
  <cp:revision>116</cp:revision>
  <dcterms:created xsi:type="dcterms:W3CDTF">2015-12-05T09:26:00Z</dcterms:created>
  <dcterms:modified xsi:type="dcterms:W3CDTF">2019-11-09T04:11:55Z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